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57" r:id="rId5"/>
    <p:sldId id="259" r:id="rId6"/>
    <p:sldId id="260" r:id="rId7"/>
    <p:sldId id="261" r:id="rId8"/>
    <p:sldId id="262" r:id="rId9"/>
    <p:sldId id="267" r:id="rId10"/>
    <p:sldId id="269" r:id="rId11"/>
    <p:sldId id="270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851648" cy="1828800"/>
          </a:xfrm>
        </p:spPr>
        <p:txBody>
          <a:bodyPr/>
          <a:lstStyle/>
          <a:p>
            <a:r>
              <a:rPr lang="ru-RU" dirty="0" smtClean="0"/>
              <a:t>Чудо маленькой жизни</a:t>
            </a:r>
            <a:endParaRPr lang="ru-RU" dirty="0"/>
          </a:p>
        </p:txBody>
      </p:sp>
      <p:pic>
        <p:nvPicPr>
          <p:cNvPr id="4" name="Рисунок 3" descr="anne_geddes_-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428868"/>
            <a:ext cx="5214974" cy="3915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redprivych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5268520" cy="347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regnant-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000108"/>
            <a:ext cx="2500330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6-006-TSelju-dannoj-raboty-javljaetsja-Oznakomlenie-s-istoriej-sozdanij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e54316bf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60"/>
            <a:ext cx="9144000" cy="683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1058" y="1772816"/>
            <a:ext cx="8136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Дети </a:t>
            </a:r>
            <a:r>
              <a:rPr lang="ru-RU" sz="4000" dirty="0">
                <a:solidFill>
                  <a:srgbClr val="FFFF00"/>
                </a:solidFill>
              </a:rPr>
              <a:t>как были, так и остаются, главным проектом нашей жизни, это зеркало, в котором отражается наш внутренний </a:t>
            </a:r>
            <a:r>
              <a:rPr lang="ru-RU" sz="4000" dirty="0" smtClean="0">
                <a:solidFill>
                  <a:srgbClr val="FFFF00"/>
                </a:solidFill>
              </a:rPr>
              <a:t>мир.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/>
          <a:lstStyle/>
          <a:p>
            <a:r>
              <a:rPr lang="ru-RU" dirty="0" smtClean="0"/>
              <a:t>Дети – это чистые полотна разных форм и размеров, данные женщине и мужчине Богом… и смешивая краски физического, интеллектуального и духовного – родители в ответе за создание гармоничного произведения искусства.</a:t>
            </a:r>
          </a:p>
          <a:p>
            <a:pPr marL="0" indent="0">
              <a:buNone/>
            </a:pPr>
            <a:r>
              <a:rPr lang="ru-RU" i="1" dirty="0" smtClean="0"/>
              <a:t>Серж </a:t>
            </a:r>
            <a:r>
              <a:rPr lang="ru-RU" i="1" dirty="0" err="1" smtClean="0"/>
              <a:t>Гудман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96952"/>
            <a:ext cx="5741935" cy="3469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525573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Zbliza_sie_rozwiazanie_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00108"/>
            <a:ext cx="8382409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48051246_peresadka-mat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169"/>
            <a:ext cx="9144000" cy="682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usan474n-33de48d243bdaedefcfacb7e9ccc25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00108"/>
            <a:ext cx="7786742" cy="584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izndorojdeniya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es.cn.ua_sotnyam-zhenschin-oshibochno-diagnostiruyut-vykidysh_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2454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uzyka_dlya_beremenny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" y="0"/>
            <a:ext cx="9136736" cy="6858000"/>
          </a:xfrm>
        </p:spPr>
      </p:pic>
    </p:spTree>
    <p:extLst>
      <p:ext uri="{BB962C8B-B14F-4D97-AF65-F5344CB8AC3E}">
        <p14:creationId xmlns="" xmlns:p14="http://schemas.microsoft.com/office/powerpoint/2010/main" val="330667014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62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Чудо маленькой жизни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 рождения</dc:title>
  <dc:creator>МАЛЫШ</dc:creator>
  <cp:lastModifiedBy>Admin</cp:lastModifiedBy>
  <cp:revision>20</cp:revision>
  <dcterms:modified xsi:type="dcterms:W3CDTF">2015-02-26T06:11:32Z</dcterms:modified>
</cp:coreProperties>
</file>