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2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8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1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6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7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7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4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8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9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0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2000"/>
                    </a14:imgEffect>
                    <a14:imgEffect>
                      <a14:brightnessContrast bright="18000" contrast="-3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6400" b="1" dirty="0" smtClean="0">
                <a:effectLst/>
                <a:latin typeface="Times New Roman"/>
                <a:ea typeface="Times New Roman"/>
              </a:rPr>
              <a:t>ФЕДЕРАЛЬНОЕ АГЕНТСТВО ЖЕЛЕЗНОДОРОЖНОГО ТРАНСПОРТА</a:t>
            </a:r>
            <a:endParaRPr lang="ru-RU" sz="5600" b="1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6400" b="1" dirty="0" err="1" smtClean="0">
                <a:effectLst/>
                <a:latin typeface="Times New Roman"/>
                <a:ea typeface="Times New Roman"/>
              </a:rPr>
              <a:t>Рославльский</a:t>
            </a:r>
            <a:r>
              <a:rPr lang="ru-RU" sz="6400" b="1" dirty="0" smtClean="0">
                <a:effectLst/>
                <a:latin typeface="Times New Roman"/>
                <a:ea typeface="Times New Roman"/>
              </a:rPr>
              <a:t> железнодорожный техникум- филиал федерального государственного бюджетного образовательного учреждения высшего профессионального образования</a:t>
            </a:r>
            <a:endParaRPr lang="ru-RU" sz="5600" b="1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6400" b="1" dirty="0" smtClean="0">
                <a:effectLst/>
                <a:latin typeface="Times New Roman"/>
                <a:ea typeface="Times New Roman"/>
              </a:rPr>
              <a:t>«Московский государственный университет путей сообщения»</a:t>
            </a:r>
            <a:endParaRPr lang="ru-RU" sz="5600" b="1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6400" b="1" dirty="0" smtClean="0">
                <a:effectLst/>
                <a:latin typeface="Times New Roman"/>
                <a:ea typeface="Times New Roman"/>
              </a:rPr>
              <a:t>(</a:t>
            </a:r>
            <a:r>
              <a:rPr lang="ru-RU" sz="6400" b="1" dirty="0" err="1" smtClean="0">
                <a:effectLst/>
                <a:latin typeface="Times New Roman"/>
                <a:ea typeface="Times New Roman"/>
              </a:rPr>
              <a:t>Рославльский</a:t>
            </a:r>
            <a:r>
              <a:rPr lang="ru-RU" sz="64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6400" b="1" dirty="0" err="1" smtClean="0">
                <a:effectLst/>
                <a:latin typeface="Times New Roman"/>
                <a:ea typeface="Times New Roman"/>
              </a:rPr>
              <a:t>ж.д</a:t>
            </a:r>
            <a:r>
              <a:rPr lang="ru-RU" sz="6400" b="1" dirty="0" smtClean="0">
                <a:effectLst/>
                <a:latin typeface="Times New Roman"/>
                <a:ea typeface="Times New Roman"/>
              </a:rPr>
              <a:t>. техникум – филиал МИИТ)</a:t>
            </a:r>
            <a:endParaRPr lang="ru-RU" sz="5600" b="1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6400" b="1" dirty="0" smtClean="0">
                <a:effectLst/>
                <a:latin typeface="Times New Roman"/>
                <a:ea typeface="Times New Roman"/>
              </a:rPr>
              <a:t>Региональная студенческая научно-практическая конференция </a:t>
            </a:r>
            <a:endParaRPr lang="ru-RU" sz="5600" b="1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6400" b="1" dirty="0" smtClean="0">
                <a:effectLst/>
                <a:latin typeface="Times New Roman"/>
                <a:ea typeface="Times New Roman"/>
              </a:rPr>
              <a:t>«Проектно-исследовательская деятельность студентов как основа развития их творческого потенциала»</a:t>
            </a:r>
            <a:endParaRPr lang="ru-RU" sz="5600" b="1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5600" b="1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48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7200" b="1" dirty="0" smtClean="0">
                <a:effectLst/>
                <a:latin typeface="Times New Roman"/>
                <a:ea typeface="Times New Roman"/>
              </a:rPr>
              <a:t>Творческий проект на тему: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7200" b="1" dirty="0" smtClean="0">
                <a:effectLst/>
                <a:latin typeface="Times New Roman"/>
                <a:ea typeface="Times New Roman"/>
              </a:rPr>
              <a:t>«Исследование технических характеристик пассажирских вагонов нового поколения»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48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6400" b="1" i="1" dirty="0" smtClean="0">
                <a:effectLst/>
                <a:latin typeface="Times New Roman"/>
                <a:ea typeface="Times New Roman"/>
              </a:rPr>
              <a:t>ПМ. 01. ЭКСПЛУАТАЦИЯ И ТЕХНИЧЕСКОЕ ОБСЛУЖИВАНИЕ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6400" b="1" i="1" dirty="0" smtClean="0">
                <a:effectLst/>
                <a:latin typeface="Times New Roman"/>
                <a:ea typeface="Times New Roman"/>
              </a:rPr>
              <a:t>ПОДВИЖНОГО СОСТАВА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6400" b="1" i="1" dirty="0" smtClean="0">
                <a:effectLst/>
                <a:latin typeface="Times New Roman"/>
                <a:ea typeface="Times New Roman"/>
              </a:rPr>
              <a:t>МДК 01.01 Конструкция, техническое обслуживание и ремонт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6400" b="1" i="1" dirty="0" smtClean="0">
                <a:effectLst/>
                <a:latin typeface="Times New Roman"/>
                <a:ea typeface="Times New Roman"/>
              </a:rPr>
              <a:t>подвижного состава (вагоны)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6400" b="1" i="1" dirty="0" smtClean="0">
                <a:effectLst/>
                <a:latin typeface="Times New Roman"/>
                <a:ea typeface="Times New Roman"/>
              </a:rPr>
              <a:t>Тема 1.9 Основы технического обслуживания и ремонта деталей,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6400" b="1" i="1" dirty="0" smtClean="0">
                <a:effectLst/>
                <a:latin typeface="Times New Roman"/>
                <a:ea typeface="Times New Roman"/>
              </a:rPr>
              <a:t>узлов и агрегатов вагонов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4800" dirty="0" smtClean="0">
                <a:effectLst/>
                <a:latin typeface="Times New Roman"/>
                <a:ea typeface="Times New Roman"/>
              </a:rPr>
              <a:t> 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sz="4800" b="1" dirty="0" smtClean="0">
                <a:effectLst/>
                <a:latin typeface="Times New Roman"/>
                <a:ea typeface="Times New Roman"/>
              </a:rPr>
              <a:t>Автор проекта: 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Студент группы РОВХ-412 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Специальности 23.02.06. 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Техническая эксплуатации 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подвижного состава железных дорог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                                                    </a:t>
            </a:r>
            <a:r>
              <a:rPr lang="ru-RU" sz="4800" b="1" u="sng" dirty="0" smtClean="0">
                <a:effectLst/>
                <a:latin typeface="Times New Roman"/>
                <a:ea typeface="Times New Roman"/>
              </a:rPr>
              <a:t>Чубаров В.А.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Научный руководитель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Преподаватель высшей категории 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специальности 23.02.06. 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Техническая эксплуатации 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подвижного состава железных дорог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                                                    </a:t>
            </a:r>
            <a:r>
              <a:rPr lang="ru-RU" sz="4800" b="1" u="sng" dirty="0" err="1" smtClean="0">
                <a:effectLst/>
                <a:latin typeface="Times New Roman"/>
                <a:ea typeface="Times New Roman"/>
              </a:rPr>
              <a:t>Кобаская</a:t>
            </a:r>
            <a:r>
              <a:rPr lang="ru-RU" sz="4800" b="1" u="sng" dirty="0" smtClean="0">
                <a:effectLst/>
                <a:latin typeface="Times New Roman"/>
                <a:ea typeface="Times New Roman"/>
              </a:rPr>
              <a:t> И.А.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2015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4" y="476672"/>
            <a:ext cx="89205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52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4383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22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7918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5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476672"/>
            <a:ext cx="908033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13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60432" cy="634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497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47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Виталий</cp:lastModifiedBy>
  <cp:revision>3</cp:revision>
  <dcterms:created xsi:type="dcterms:W3CDTF">2015-02-09T18:31:36Z</dcterms:created>
  <dcterms:modified xsi:type="dcterms:W3CDTF">2015-02-09T18:54:02Z</dcterms:modified>
</cp:coreProperties>
</file>